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71" r:id="rId7"/>
    <p:sldId id="272" r:id="rId8"/>
    <p:sldId id="264" r:id="rId9"/>
    <p:sldId id="273" r:id="rId10"/>
    <p:sldId id="265" r:id="rId11"/>
    <p:sldId id="266" r:id="rId12"/>
    <p:sldId id="269" r:id="rId13"/>
    <p:sldId id="274" r:id="rId14"/>
    <p:sldId id="275" r:id="rId15"/>
    <p:sldId id="276" r:id="rId16"/>
    <p:sldId id="277" r:id="rId17"/>
    <p:sldId id="282" r:id="rId18"/>
    <p:sldId id="283" r:id="rId19"/>
    <p:sldId id="284" r:id="rId20"/>
    <p:sldId id="285" r:id="rId21"/>
    <p:sldId id="286" r:id="rId22"/>
    <p:sldId id="279" r:id="rId23"/>
    <p:sldId id="287" r:id="rId24"/>
    <p:sldId id="288" r:id="rId25"/>
    <p:sldId id="267" r:id="rId26"/>
    <p:sldId id="268" r:id="rId27"/>
    <p:sldId id="27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02215" y="2786743"/>
            <a:ext cx="8361229" cy="903994"/>
          </a:xfrm>
        </p:spPr>
        <p:txBody>
          <a:bodyPr/>
          <a:lstStyle/>
          <a:p>
            <a:r>
              <a:rPr lang="en-US" altLang="ko-KR" sz="6000" dirty="0" smtClean="0"/>
              <a:t>2023.03.17 </a:t>
            </a:r>
            <a:r>
              <a:rPr lang="ko-KR" altLang="en-US" sz="6000" dirty="0" err="1" smtClean="0"/>
              <a:t>리눅스</a:t>
            </a:r>
            <a:r>
              <a:rPr lang="ko-KR" altLang="en-US" sz="6000" dirty="0" smtClean="0"/>
              <a:t> 과제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987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203" y="337457"/>
            <a:ext cx="6836503" cy="5453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08173" y="6139544"/>
            <a:ext cx="1284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j-lt"/>
                <a:ea typeface="HY엽서M" panose="02030600000101010101" pitchFamily="18" charset="-127"/>
              </a:rPr>
              <a:t>실행 중</a:t>
            </a:r>
            <a:endParaRPr lang="ko-KR" altLang="en-US" sz="2400" dirty="0">
              <a:latin typeface="+mj-lt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41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20" y="466290"/>
            <a:ext cx="6858859" cy="5586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3278" y="6259285"/>
            <a:ext cx="1575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j-lt"/>
                <a:ea typeface="HY엽서M" panose="02030600000101010101" pitchFamily="18" charset="-127"/>
              </a:rPr>
              <a:t>실행 장면</a:t>
            </a:r>
            <a:endParaRPr lang="ko-KR" altLang="en-US" sz="2400" dirty="0">
              <a:latin typeface="+mj-lt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93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72" y="0"/>
            <a:ext cx="4631068" cy="6067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9141" y="6281057"/>
            <a:ext cx="800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+mj-lt"/>
                <a:ea typeface="HY엽서M" panose="02030600000101010101" pitchFamily="18" charset="-127"/>
              </a:rPr>
              <a:t>웹페이지에서</a:t>
            </a:r>
            <a:r>
              <a:rPr lang="ko-KR" altLang="en-US" sz="2400" dirty="0" smtClean="0">
                <a:latin typeface="+mj-lt"/>
                <a:ea typeface="HY엽서M" panose="02030600000101010101" pitchFamily="18" charset="-127"/>
              </a:rPr>
              <a:t> 가상서버가 연결되었을 때 나오는 화면</a:t>
            </a:r>
            <a:endParaRPr lang="ko-KR" altLang="en-US" sz="2400" dirty="0">
              <a:latin typeface="+mj-lt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48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0343" y="391886"/>
            <a:ext cx="585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/>
              <a:t> </a:t>
            </a:r>
            <a:r>
              <a:rPr lang="ko-KR" altLang="en-US" dirty="0" smtClean="0"/>
              <a:t>필요 프로그램 다운로드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857" y="979714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putty, notepad++</a:t>
            </a:r>
            <a:r>
              <a:rPr lang="ko-KR" altLang="en-US" dirty="0" smtClean="0"/>
              <a:t>을 검색 후 다운로드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Filezilla</a:t>
            </a:r>
            <a:r>
              <a:rPr lang="ko-KR" altLang="en-US" dirty="0" smtClean="0"/>
              <a:t>는 각자 해보기</a:t>
            </a:r>
            <a:endParaRPr lang="ko-KR" altLang="en-US" dirty="0"/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57" y="2856462"/>
            <a:ext cx="3702053" cy="273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AD8EF1F-5256-42B8-A812-F6B2CF8E9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67" r="3656"/>
          <a:stretch/>
        </p:blipFill>
        <p:spPr>
          <a:xfrm>
            <a:off x="7419748" y="1410997"/>
            <a:ext cx="3325812" cy="41842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6FA0FAC-510A-44A9-B3DD-095FE2F00A20}"/>
              </a:ext>
            </a:extLst>
          </p:cNvPr>
          <p:cNvSpPr/>
          <p:nvPr/>
        </p:nvSpPr>
        <p:spPr>
          <a:xfrm>
            <a:off x="8333469" y="3516215"/>
            <a:ext cx="1101322" cy="1999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24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18" y="4162236"/>
            <a:ext cx="4152350" cy="23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09" y="4145033"/>
            <a:ext cx="3834463" cy="234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99457" y="152400"/>
            <a:ext cx="506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Ssh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서비스 패키지 설치 후 </a:t>
            </a:r>
            <a:r>
              <a:rPr lang="en-US" altLang="ko-KR" dirty="0" smtClean="0"/>
              <a:t>putty</a:t>
            </a:r>
            <a:r>
              <a:rPr lang="ko-KR" altLang="en-US" dirty="0" smtClean="0"/>
              <a:t>로 접속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08314" y="1034143"/>
            <a:ext cx="8262257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910" indent="-334910">
              <a:spcBef>
                <a:spcPts val="586"/>
              </a:spcBef>
              <a:buFontTx/>
              <a:buAutoNum type="arabicParenR"/>
              <a:defRPr/>
            </a:pPr>
            <a:r>
              <a:rPr lang="ko-KR" altLang="en-US" dirty="0"/>
              <a:t>먼저 서버에서 </a:t>
            </a:r>
            <a:r>
              <a:rPr lang="en-US" altLang="ko-KR" dirty="0" err="1"/>
              <a:t>ssh</a:t>
            </a:r>
            <a:r>
              <a:rPr lang="ko-KR" altLang="en-US" dirty="0"/>
              <a:t>패키지를 설치한다 </a:t>
            </a:r>
            <a:r>
              <a:rPr lang="en-US" altLang="ko-KR" dirty="0"/>
              <a:t>(apt-get install </a:t>
            </a:r>
            <a:r>
              <a:rPr lang="en-US" altLang="ko-KR" dirty="0" err="1"/>
              <a:t>ssh</a:t>
            </a:r>
            <a:r>
              <a:rPr lang="en-US" altLang="ko-KR" dirty="0"/>
              <a:t>)</a:t>
            </a:r>
          </a:p>
          <a:p>
            <a:pPr marL="334910" indent="-334910">
              <a:spcBef>
                <a:spcPts val="586"/>
              </a:spcBef>
              <a:buFontTx/>
              <a:buAutoNum type="arabicParenR"/>
              <a:defRPr/>
            </a:pPr>
            <a:r>
              <a:rPr lang="en-US" altLang="ko-KR" dirty="0" err="1"/>
              <a:t>ssh</a:t>
            </a:r>
            <a:r>
              <a:rPr lang="ko-KR" altLang="en-US" dirty="0"/>
              <a:t>서비스는 </a:t>
            </a:r>
            <a:r>
              <a:rPr lang="en-US" altLang="ko-KR" dirty="0"/>
              <a:t>22</a:t>
            </a:r>
            <a:r>
              <a:rPr lang="ko-KR" altLang="en-US" dirty="0"/>
              <a:t>번 포트를 사용하므로 </a:t>
            </a:r>
            <a:r>
              <a:rPr lang="en-US" altLang="ko-KR" dirty="0" err="1"/>
              <a:t>virtualbox</a:t>
            </a:r>
            <a:r>
              <a:rPr lang="ko-KR" altLang="en-US" dirty="0"/>
              <a:t>에서 </a:t>
            </a:r>
            <a:r>
              <a:rPr lang="en-US" altLang="ko-KR" dirty="0"/>
              <a:t>22</a:t>
            </a:r>
            <a:r>
              <a:rPr lang="ko-KR" altLang="en-US" dirty="0"/>
              <a:t>번 포트를 포트 </a:t>
            </a:r>
            <a:r>
              <a:rPr lang="ko-KR" altLang="en-US" dirty="0" err="1"/>
              <a:t>포워딩</a:t>
            </a:r>
            <a:r>
              <a:rPr lang="ko-KR" altLang="en-US" dirty="0"/>
              <a:t> 한다</a:t>
            </a:r>
            <a:endParaRPr lang="en-US" altLang="ko-KR" dirty="0"/>
          </a:p>
          <a:p>
            <a:pPr marL="334910" indent="-334910">
              <a:spcBef>
                <a:spcPts val="586"/>
              </a:spcBef>
              <a:buFontTx/>
              <a:buAutoNum type="arabicParenR"/>
              <a:defRPr/>
            </a:pPr>
            <a:r>
              <a:rPr lang="en-US" altLang="ko-KR" dirty="0"/>
              <a:t>putty</a:t>
            </a:r>
            <a:r>
              <a:rPr lang="ko-KR" altLang="en-US" dirty="0"/>
              <a:t>를 실행한다</a:t>
            </a:r>
            <a:endParaRPr lang="en-US" altLang="ko-KR" dirty="0"/>
          </a:p>
          <a:p>
            <a:pPr marL="334910" indent="-334910">
              <a:spcBef>
                <a:spcPts val="586"/>
              </a:spcBef>
              <a:buFontTx/>
              <a:buAutoNum type="arabicParenR"/>
              <a:defRPr/>
            </a:pPr>
            <a:r>
              <a:rPr lang="ko-KR" altLang="en-US" dirty="0"/>
              <a:t>접속 </a:t>
            </a:r>
            <a:r>
              <a:rPr lang="en-US" altLang="ko-KR" dirty="0" err="1"/>
              <a:t>ip</a:t>
            </a:r>
            <a:r>
              <a:rPr lang="ko-KR" altLang="en-US" dirty="0"/>
              <a:t>와 포트를 주고 접속한다 </a:t>
            </a:r>
            <a:r>
              <a:rPr lang="en-US" altLang="ko-KR" dirty="0"/>
              <a:t>(</a:t>
            </a:r>
            <a:r>
              <a:rPr lang="ko-KR" altLang="en-US" dirty="0"/>
              <a:t>처음 </a:t>
            </a:r>
            <a:r>
              <a:rPr lang="ko-KR" altLang="en-US" dirty="0" err="1"/>
              <a:t>키확인</a:t>
            </a:r>
            <a:r>
              <a:rPr lang="ko-KR" altLang="en-US" dirty="0"/>
              <a:t> 화면 확인으로 넘어감</a:t>
            </a:r>
            <a:r>
              <a:rPr lang="en-US" altLang="ko-KR" dirty="0"/>
              <a:t>)</a:t>
            </a:r>
          </a:p>
          <a:p>
            <a:pPr marL="334910" indent="-334910">
              <a:spcBef>
                <a:spcPts val="586"/>
              </a:spcBef>
              <a:buFontTx/>
              <a:buAutoNum type="arabicParenR"/>
              <a:defRPr/>
            </a:pPr>
            <a:r>
              <a:rPr lang="ko-KR" altLang="en-US" dirty="0"/>
              <a:t>접속서버를 저장하여 사용하면 편리</a:t>
            </a:r>
            <a:r>
              <a:rPr lang="en-US" altLang="ko-KR" dirty="0"/>
              <a:t>.. </a:t>
            </a:r>
            <a:r>
              <a:rPr lang="ko-KR" altLang="en-US" dirty="0" err="1"/>
              <a:t>버추얼</a:t>
            </a:r>
            <a:r>
              <a:rPr lang="ko-KR" altLang="en-US" dirty="0"/>
              <a:t> 박스 터미널 화면보다 사용이 편리</a:t>
            </a:r>
            <a:endParaRPr lang="en-US" altLang="ko-KR" dirty="0"/>
          </a:p>
          <a:p>
            <a:pPr marL="334910" indent="-334910">
              <a:spcBef>
                <a:spcPts val="586"/>
              </a:spcBef>
              <a:buFontTx/>
              <a:buAutoNum type="arabicParenR"/>
              <a:defRPr/>
            </a:pPr>
            <a:r>
              <a:rPr lang="en-US" altLang="ko-KR" dirty="0" err="1"/>
              <a:t>Ssh</a:t>
            </a:r>
            <a:r>
              <a:rPr lang="ko-KR" altLang="en-US" dirty="0"/>
              <a:t>는 기본 설정으로는 </a:t>
            </a:r>
            <a:r>
              <a:rPr lang="en-US" altLang="ko-KR" dirty="0"/>
              <a:t>root</a:t>
            </a:r>
            <a:r>
              <a:rPr lang="ko-KR" altLang="en-US" dirty="0"/>
              <a:t>로는 처음 접속이 안됨</a:t>
            </a:r>
            <a:r>
              <a:rPr lang="en-US" altLang="ko-KR" dirty="0"/>
              <a:t>(</a:t>
            </a:r>
            <a:r>
              <a:rPr lang="ko-KR" altLang="en-US" dirty="0"/>
              <a:t>보안사항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9139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1" y="2939143"/>
            <a:ext cx="652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VSCODE </a:t>
            </a:r>
            <a:r>
              <a:rPr lang="ko-KR" altLang="en-US" sz="3200" dirty="0"/>
              <a:t>설치 및 원격 연결</a:t>
            </a:r>
          </a:p>
        </p:txBody>
      </p:sp>
    </p:spTree>
    <p:extLst>
      <p:ext uri="{BB962C8B-B14F-4D97-AF65-F5344CB8AC3E}">
        <p14:creationId xmlns:p14="http://schemas.microsoft.com/office/powerpoint/2010/main" val="123213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79371" y="2236150"/>
            <a:ext cx="6096000" cy="25237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3200" dirty="0"/>
              <a:t>VISUAL STUDIO CODE </a:t>
            </a:r>
            <a:endParaRPr lang="en-US" altLang="ko-KR" sz="32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코드</a:t>
            </a:r>
            <a:r>
              <a:rPr lang="en-US" altLang="ko-KR" dirty="0"/>
              <a:t>(</a:t>
            </a:r>
            <a:r>
              <a:rPr lang="ko-KR" altLang="en-US" dirty="0"/>
              <a:t>영어</a:t>
            </a:r>
            <a:r>
              <a:rPr lang="en-US" altLang="ko-KR" dirty="0"/>
              <a:t>: Visual Studio Code)</a:t>
            </a:r>
            <a:r>
              <a:rPr lang="ko-KR" altLang="en-US" dirty="0"/>
              <a:t>는 마이 </a:t>
            </a:r>
            <a:r>
              <a:rPr lang="ko-KR" altLang="en-US" dirty="0" err="1"/>
              <a:t>크로소프트가</a:t>
            </a:r>
            <a:r>
              <a:rPr lang="ko-KR" altLang="en-US" dirty="0"/>
              <a:t> 마이크로소프트 윈도우</a:t>
            </a:r>
            <a:r>
              <a:rPr lang="en-US" altLang="ko-KR" dirty="0"/>
              <a:t>, </a:t>
            </a:r>
            <a:r>
              <a:rPr lang="en-US" altLang="ko-KR" dirty="0" err="1"/>
              <a:t>macOS</a:t>
            </a:r>
            <a:r>
              <a:rPr lang="en-US" altLang="ko-KR" dirty="0"/>
              <a:t>, </a:t>
            </a:r>
            <a:r>
              <a:rPr lang="ko-KR" altLang="en-US" dirty="0" err="1"/>
              <a:t>리눅스용</a:t>
            </a:r>
            <a:r>
              <a:rPr lang="ko-KR" altLang="en-US" dirty="0"/>
              <a:t> 으로 개발한 소스 코드 편집기 디버깅 지원과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ko-KR" altLang="en-US" dirty="0"/>
              <a:t>구문 강조 기능</a:t>
            </a:r>
            <a:r>
              <a:rPr lang="en-US" altLang="ko-KR" dirty="0"/>
              <a:t>, SSH </a:t>
            </a:r>
            <a:r>
              <a:rPr lang="ko-KR" altLang="en-US" dirty="0"/>
              <a:t>접속 등이 포 </a:t>
            </a:r>
            <a:r>
              <a:rPr lang="ko-KR" altLang="en-US" dirty="0" err="1"/>
              <a:t>함되어</a:t>
            </a:r>
            <a:r>
              <a:rPr lang="ko-KR" altLang="en-US" dirty="0"/>
              <a:t> 있으며</a:t>
            </a:r>
            <a:r>
              <a:rPr lang="en-US" altLang="ko-KR" dirty="0"/>
              <a:t>, </a:t>
            </a:r>
            <a:r>
              <a:rPr lang="ko-KR" altLang="en-US" dirty="0"/>
              <a:t>사용자가 편집기의 테마와 단축키</a:t>
            </a:r>
            <a:r>
              <a:rPr lang="en-US" altLang="ko-KR" dirty="0"/>
              <a:t>, </a:t>
            </a:r>
            <a:r>
              <a:rPr lang="ko-KR" altLang="en-US" dirty="0"/>
              <a:t>설정 등 을 수정할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79253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39709" y="1110735"/>
            <a:ext cx="510909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 </a:t>
            </a:r>
            <a:endParaRPr lang="en-US" altLang="ko-KR" sz="3200" dirty="0" smtClean="0"/>
          </a:p>
          <a:p>
            <a:r>
              <a:rPr lang="ko-KR" altLang="en-US" sz="3200" dirty="0" smtClean="0"/>
              <a:t>프로그램 </a:t>
            </a:r>
            <a:r>
              <a:rPr lang="ko-KR" altLang="en-US" sz="3200" dirty="0"/>
              <a:t>설치 및 초기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17" y="3704356"/>
            <a:ext cx="4648849" cy="271500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00800" y="41490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</a:t>
            </a:r>
            <a:r>
              <a:rPr lang="en-US" altLang="ko-KR" dirty="0" err="1" smtClean="0">
                <a:solidFill>
                  <a:srgbClr val="FF0000"/>
                </a:solidFill>
              </a:rPr>
              <a:t>VScode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( ) </a:t>
            </a:r>
            <a:r>
              <a:rPr lang="ko-KR" altLang="en-US" dirty="0" smtClean="0">
                <a:solidFill>
                  <a:srgbClr val="FF0000"/>
                </a:solidFill>
              </a:rPr>
              <a:t>설치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2</a:t>
            </a:r>
            <a:r>
              <a:rPr lang="en-US" altLang="ko-KR" dirty="0"/>
              <a:t>. Plugin</a:t>
            </a:r>
            <a:r>
              <a:rPr lang="ko-KR" altLang="en-US" dirty="0"/>
              <a:t>에서 </a:t>
            </a:r>
            <a:r>
              <a:rPr lang="en-US" altLang="ko-KR" dirty="0"/>
              <a:t>remote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검색하여 설치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en-US" altLang="ko-KR" dirty="0"/>
              <a:t>. Ctrl + Shift + P (</a:t>
            </a:r>
            <a:r>
              <a:rPr lang="ko-KR" altLang="en-US" dirty="0"/>
              <a:t>혹은 </a:t>
            </a:r>
            <a:r>
              <a:rPr lang="en-US" altLang="ko-KR" dirty="0"/>
              <a:t>Command + Shift + P) 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en-US" altLang="ko-KR" dirty="0"/>
              <a:t>. Remote-SSH: Open SSH </a:t>
            </a:r>
            <a:r>
              <a:rPr lang="en-US" altLang="ko-KR" dirty="0" err="1"/>
              <a:t>Confi</a:t>
            </a:r>
            <a:r>
              <a:rPr lang="en-US" altLang="ko-KR" dirty="0"/>
              <a:t>... </a:t>
            </a:r>
            <a:r>
              <a:rPr lang="ko-KR" altLang="en-US" dirty="0"/>
              <a:t>검색하여 클릭 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en-US" altLang="ko-KR" dirty="0"/>
              <a:t>. /Users/</a:t>
            </a:r>
            <a:r>
              <a:rPr lang="ko-KR" altLang="en-US" dirty="0"/>
              <a:t>사용자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en-US" altLang="ko-KR" dirty="0"/>
              <a:t>. 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  <a:r>
              <a:rPr lang="en-US" altLang="ko-KR" dirty="0"/>
              <a:t>( User</a:t>
            </a:r>
            <a:r>
              <a:rPr lang="ko-KR" altLang="en-US" dirty="0"/>
              <a:t>는 발급받은 사용자 </a:t>
            </a:r>
            <a:r>
              <a:rPr lang="en-US" altLang="ko-KR" dirty="0"/>
              <a:t>id </a:t>
            </a:r>
            <a:r>
              <a:rPr lang="ko-KR" altLang="en-US" dirty="0"/>
              <a:t>입 </a:t>
            </a:r>
            <a:r>
              <a:rPr lang="ko-KR" altLang="en-US" dirty="0" err="1"/>
              <a:t>력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en-US" altLang="ko-KR" dirty="0" smtClean="0"/>
              <a:t>7</a:t>
            </a:r>
            <a:r>
              <a:rPr lang="en-US" altLang="ko-KR" dirty="0"/>
              <a:t>. ctrl + S (</a:t>
            </a:r>
            <a:r>
              <a:rPr lang="ko-KR" altLang="en-US" dirty="0"/>
              <a:t>저장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9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39709" y="1110735"/>
            <a:ext cx="510909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 </a:t>
            </a:r>
            <a:endParaRPr lang="en-US" altLang="ko-KR" sz="3200" dirty="0" smtClean="0"/>
          </a:p>
          <a:p>
            <a:r>
              <a:rPr lang="ko-KR" altLang="en-US" sz="3200" dirty="0" smtClean="0"/>
              <a:t>프로그램 </a:t>
            </a:r>
            <a:r>
              <a:rPr lang="ko-KR" altLang="en-US" sz="3200" dirty="0"/>
              <a:t>설치 및 초기 설정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00800" y="414902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 smtClean="0"/>
              <a:t>VScode</a:t>
            </a:r>
            <a:r>
              <a:rPr lang="en-US" altLang="ko-KR" dirty="0" smtClean="0"/>
              <a:t> </a:t>
            </a:r>
            <a:r>
              <a:rPr lang="en-US" altLang="ko-KR" dirty="0"/>
              <a:t>( )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2. Plugin</a:t>
            </a:r>
            <a:r>
              <a:rPr lang="ko-KR" altLang="en-US" dirty="0"/>
              <a:t>에서 </a:t>
            </a:r>
            <a:r>
              <a:rPr lang="en-US" altLang="ko-KR" dirty="0"/>
              <a:t>remote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검색하여 설치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en-US" altLang="ko-KR" dirty="0"/>
              <a:t>. Ctrl + Shift + P (</a:t>
            </a:r>
            <a:r>
              <a:rPr lang="ko-KR" altLang="en-US" dirty="0"/>
              <a:t>혹은 </a:t>
            </a:r>
            <a:r>
              <a:rPr lang="en-US" altLang="ko-KR" dirty="0" smtClean="0"/>
              <a:t>Com</a:t>
            </a:r>
            <a:r>
              <a:rPr lang="en-US" altLang="ko-KR" dirty="0">
                <a:solidFill>
                  <a:srgbClr val="FF0000"/>
                </a:solidFill>
              </a:rPr>
              <a:t>2. Plugin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remote </a:t>
            </a:r>
            <a:r>
              <a:rPr lang="en-US" altLang="ko-KR" dirty="0" err="1">
                <a:solidFill>
                  <a:srgbClr val="FF0000"/>
                </a:solidFill>
              </a:rPr>
              <a:t>ssh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검색하여 설치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mand</a:t>
            </a:r>
            <a:r>
              <a:rPr lang="en-US" altLang="ko-KR" dirty="0" smtClean="0"/>
              <a:t> </a:t>
            </a:r>
            <a:r>
              <a:rPr lang="en-US" altLang="ko-KR" dirty="0"/>
              <a:t>+ Shift + P) 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en-US" altLang="ko-KR" dirty="0"/>
              <a:t>. Remote-SSH: Open SSH </a:t>
            </a:r>
            <a:r>
              <a:rPr lang="en-US" altLang="ko-KR" dirty="0" err="1"/>
              <a:t>Confi</a:t>
            </a:r>
            <a:r>
              <a:rPr lang="en-US" altLang="ko-KR" dirty="0"/>
              <a:t>... </a:t>
            </a:r>
            <a:r>
              <a:rPr lang="ko-KR" altLang="en-US" dirty="0"/>
              <a:t>검색하여 클릭 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en-US" altLang="ko-KR" dirty="0"/>
              <a:t>. /Users/</a:t>
            </a:r>
            <a:r>
              <a:rPr lang="ko-KR" altLang="en-US" dirty="0"/>
              <a:t>사용자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en-US" altLang="ko-KR" dirty="0"/>
              <a:t>. 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  <a:r>
              <a:rPr lang="en-US" altLang="ko-KR" dirty="0"/>
              <a:t>( User</a:t>
            </a:r>
            <a:r>
              <a:rPr lang="ko-KR" altLang="en-US" dirty="0"/>
              <a:t>는 발급받은 사용자 </a:t>
            </a:r>
            <a:r>
              <a:rPr lang="en-US" altLang="ko-KR" dirty="0"/>
              <a:t>id </a:t>
            </a:r>
            <a:r>
              <a:rPr lang="ko-KR" altLang="en-US" dirty="0"/>
              <a:t>입 </a:t>
            </a:r>
            <a:r>
              <a:rPr lang="ko-KR" altLang="en-US" dirty="0" err="1"/>
              <a:t>력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en-US" altLang="ko-KR" dirty="0" smtClean="0"/>
              <a:t>7</a:t>
            </a:r>
            <a:r>
              <a:rPr lang="en-US" altLang="ko-KR" dirty="0"/>
              <a:t>. ctrl + S (</a:t>
            </a:r>
            <a:r>
              <a:rPr lang="ko-KR" altLang="en-US" dirty="0"/>
              <a:t>저장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35" y="3732080"/>
            <a:ext cx="4667901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13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39709" y="1110735"/>
            <a:ext cx="510909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 </a:t>
            </a:r>
            <a:endParaRPr lang="en-US" altLang="ko-KR" sz="3200" dirty="0" smtClean="0"/>
          </a:p>
          <a:p>
            <a:r>
              <a:rPr lang="ko-KR" altLang="en-US" sz="3200" dirty="0" smtClean="0"/>
              <a:t>프로그램 </a:t>
            </a:r>
            <a:r>
              <a:rPr lang="ko-KR" altLang="en-US" sz="3200" dirty="0"/>
              <a:t>설치 및 초기 설정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00800" y="41490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VScode</a:t>
            </a:r>
            <a:r>
              <a:rPr lang="en-US" altLang="ko-KR" dirty="0" smtClean="0"/>
              <a:t> </a:t>
            </a:r>
            <a:r>
              <a:rPr lang="en-US" altLang="ko-KR" dirty="0"/>
              <a:t>( ) 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en-US" altLang="ko-KR" dirty="0"/>
              <a:t>. Plugin</a:t>
            </a:r>
            <a:r>
              <a:rPr lang="ko-KR" altLang="en-US" dirty="0"/>
              <a:t>에서 </a:t>
            </a:r>
            <a:r>
              <a:rPr lang="en-US" altLang="ko-KR" dirty="0"/>
              <a:t>remote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검색하여 설치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en-US" altLang="ko-KR" dirty="0">
                <a:solidFill>
                  <a:srgbClr val="FF0000"/>
                </a:solidFill>
              </a:rPr>
              <a:t>. Ctrl + Shift + P (</a:t>
            </a:r>
            <a:r>
              <a:rPr lang="ko-KR" altLang="en-US" dirty="0">
                <a:solidFill>
                  <a:srgbClr val="FF0000"/>
                </a:solidFill>
              </a:rPr>
              <a:t>혹은 </a:t>
            </a:r>
            <a:r>
              <a:rPr lang="en-US" altLang="ko-KR" dirty="0">
                <a:solidFill>
                  <a:srgbClr val="FF0000"/>
                </a:solidFill>
              </a:rPr>
              <a:t>Command + Shift + P)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en-US" altLang="ko-KR" dirty="0">
                <a:solidFill>
                  <a:srgbClr val="FF0000"/>
                </a:solidFill>
              </a:rPr>
              <a:t>. Remote-SSH: Open SSH </a:t>
            </a:r>
            <a:r>
              <a:rPr lang="en-US" altLang="ko-KR" dirty="0" err="1">
                <a:solidFill>
                  <a:srgbClr val="FF0000"/>
                </a:solidFill>
              </a:rPr>
              <a:t>Confi</a:t>
            </a:r>
            <a:r>
              <a:rPr lang="en-US" altLang="ko-KR" dirty="0">
                <a:solidFill>
                  <a:srgbClr val="FF0000"/>
                </a:solidFill>
              </a:rPr>
              <a:t>... </a:t>
            </a:r>
            <a:r>
              <a:rPr lang="ko-KR" altLang="en-US" dirty="0">
                <a:solidFill>
                  <a:srgbClr val="FF0000"/>
                </a:solidFill>
              </a:rPr>
              <a:t>검색하여 클릭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5</a:t>
            </a:r>
            <a:r>
              <a:rPr lang="en-US" altLang="ko-KR" dirty="0"/>
              <a:t>. /Users/</a:t>
            </a:r>
            <a:r>
              <a:rPr lang="ko-KR" altLang="en-US" dirty="0"/>
              <a:t>사용자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 smtClean="0"/>
          </a:p>
          <a:p>
            <a:r>
              <a:rPr lang="en-US" altLang="ko-KR" dirty="0" smtClean="0"/>
              <a:t>6</a:t>
            </a:r>
            <a:r>
              <a:rPr lang="en-US" altLang="ko-KR" dirty="0"/>
              <a:t>. 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  <a:r>
              <a:rPr lang="en-US" altLang="ko-KR" dirty="0"/>
              <a:t>( User</a:t>
            </a:r>
            <a:r>
              <a:rPr lang="ko-KR" altLang="en-US" dirty="0"/>
              <a:t>는 발급받은 사용자 </a:t>
            </a:r>
            <a:r>
              <a:rPr lang="en-US" altLang="ko-KR" dirty="0"/>
              <a:t>id </a:t>
            </a:r>
            <a:r>
              <a:rPr lang="ko-KR" altLang="en-US" dirty="0"/>
              <a:t>입 </a:t>
            </a:r>
            <a:r>
              <a:rPr lang="ko-KR" altLang="en-US" dirty="0" err="1"/>
              <a:t>력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en-US" altLang="ko-KR" dirty="0" smtClean="0"/>
              <a:t>7</a:t>
            </a:r>
            <a:r>
              <a:rPr lang="en-US" altLang="ko-KR" dirty="0"/>
              <a:t>. ctrl + S (</a:t>
            </a:r>
            <a:r>
              <a:rPr lang="ko-KR" altLang="en-US" dirty="0"/>
              <a:t>저장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82" y="3579849"/>
            <a:ext cx="4639322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83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7943" y="2819400"/>
            <a:ext cx="11342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+mj-lt"/>
                <a:ea typeface="HY엽서M" panose="02030600000101010101" pitchFamily="18" charset="-127"/>
              </a:rPr>
              <a:t>VirtualBox</a:t>
            </a:r>
            <a:r>
              <a:rPr lang="ko-KR" altLang="en-US" sz="2800" dirty="0" smtClean="0">
                <a:latin typeface="+mj-lt"/>
                <a:ea typeface="HY엽서M" panose="02030600000101010101" pitchFamily="18" charset="-127"/>
              </a:rPr>
              <a:t>와 </a:t>
            </a:r>
            <a:r>
              <a:rPr lang="en-US" altLang="ko-KR" sz="2800" dirty="0" smtClean="0">
                <a:latin typeface="+mj-lt"/>
                <a:ea typeface="HY엽서M" panose="02030600000101010101" pitchFamily="18" charset="-127"/>
              </a:rPr>
              <a:t>Ubuntu</a:t>
            </a:r>
            <a:r>
              <a:rPr lang="ko-KR" altLang="en-US" sz="2800" dirty="0" smtClean="0">
                <a:latin typeface="+mj-lt"/>
                <a:ea typeface="HY엽서M" panose="02030600000101010101" pitchFamily="18" charset="-127"/>
              </a:rPr>
              <a:t>를 사용하여 </a:t>
            </a:r>
            <a:r>
              <a:rPr lang="ko-KR" altLang="en-US" sz="2800" dirty="0" err="1" smtClean="0">
                <a:latin typeface="+mj-lt"/>
                <a:ea typeface="HY엽서M" panose="02030600000101010101" pitchFamily="18" charset="-127"/>
              </a:rPr>
              <a:t>리눅스</a:t>
            </a:r>
            <a:r>
              <a:rPr lang="ko-KR" altLang="en-US" sz="2800" dirty="0" smtClean="0">
                <a:latin typeface="+mj-lt"/>
                <a:ea typeface="HY엽서M" panose="02030600000101010101" pitchFamily="18" charset="-127"/>
              </a:rPr>
              <a:t> </a:t>
            </a:r>
            <a:r>
              <a:rPr lang="en-US" altLang="ko-KR" sz="2800" dirty="0" smtClean="0">
                <a:latin typeface="+mj-lt"/>
                <a:ea typeface="HY엽서M" panose="02030600000101010101" pitchFamily="18" charset="-127"/>
              </a:rPr>
              <a:t>&amp; </a:t>
            </a:r>
            <a:r>
              <a:rPr lang="ko-KR" altLang="en-US" sz="2800" dirty="0" smtClean="0">
                <a:latin typeface="+mj-lt"/>
                <a:ea typeface="HY엽서M" panose="02030600000101010101" pitchFamily="18" charset="-127"/>
              </a:rPr>
              <a:t>가상 서버 설치하기</a:t>
            </a:r>
            <a:endParaRPr lang="ko-KR" altLang="en-US" sz="2800" dirty="0">
              <a:latin typeface="+mj-lt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328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39709" y="1110735"/>
            <a:ext cx="510909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 </a:t>
            </a:r>
            <a:endParaRPr lang="en-US" altLang="ko-KR" sz="3200" dirty="0" smtClean="0"/>
          </a:p>
          <a:p>
            <a:r>
              <a:rPr lang="ko-KR" altLang="en-US" sz="3200" dirty="0" smtClean="0"/>
              <a:t>프로그램 </a:t>
            </a:r>
            <a:r>
              <a:rPr lang="ko-KR" altLang="en-US" sz="3200" dirty="0"/>
              <a:t>설치 및 초기 설정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00800" y="41490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VScode</a:t>
            </a:r>
            <a:r>
              <a:rPr lang="en-US" altLang="ko-KR" dirty="0" smtClean="0"/>
              <a:t> </a:t>
            </a:r>
            <a:r>
              <a:rPr lang="en-US" altLang="ko-KR" dirty="0"/>
              <a:t>( ) 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en-US" altLang="ko-KR" dirty="0"/>
              <a:t>. Plugin</a:t>
            </a:r>
            <a:r>
              <a:rPr lang="ko-KR" altLang="en-US" dirty="0"/>
              <a:t>에서 </a:t>
            </a:r>
            <a:r>
              <a:rPr lang="en-US" altLang="ko-KR" dirty="0"/>
              <a:t>remote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검색하여 설치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en-US" altLang="ko-KR" dirty="0"/>
              <a:t>. Ctrl + Shift + P (</a:t>
            </a:r>
            <a:r>
              <a:rPr lang="ko-KR" altLang="en-US" dirty="0"/>
              <a:t>혹은 </a:t>
            </a:r>
            <a:r>
              <a:rPr lang="en-US" altLang="ko-KR" dirty="0"/>
              <a:t>Command + Shift + P) 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en-US" altLang="ko-KR" dirty="0"/>
              <a:t>. Remote-SSH: Open SSH </a:t>
            </a:r>
            <a:r>
              <a:rPr lang="en-US" altLang="ko-KR" dirty="0" err="1"/>
              <a:t>Confi</a:t>
            </a:r>
            <a:r>
              <a:rPr lang="en-US" altLang="ko-KR" dirty="0"/>
              <a:t>... </a:t>
            </a:r>
            <a:r>
              <a:rPr lang="ko-KR" altLang="en-US" dirty="0"/>
              <a:t>검색하여 클릭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en-US" altLang="ko-KR" dirty="0">
                <a:solidFill>
                  <a:srgbClr val="FF0000"/>
                </a:solidFill>
              </a:rPr>
              <a:t>. /Users/</a:t>
            </a:r>
            <a:r>
              <a:rPr lang="ko-KR" altLang="en-US" dirty="0">
                <a:solidFill>
                  <a:srgbClr val="FF0000"/>
                </a:solidFill>
              </a:rPr>
              <a:t>사용자</a:t>
            </a:r>
            <a:r>
              <a:rPr lang="en-US" altLang="ko-KR" dirty="0">
                <a:solidFill>
                  <a:srgbClr val="FF0000"/>
                </a:solidFill>
              </a:rPr>
              <a:t>/.</a:t>
            </a:r>
            <a:r>
              <a:rPr lang="en-US" altLang="ko-KR" dirty="0" err="1">
                <a:solidFill>
                  <a:srgbClr val="FF0000"/>
                </a:solidFill>
              </a:rPr>
              <a:t>ssh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config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클릭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6</a:t>
            </a:r>
            <a:r>
              <a:rPr lang="en-US" altLang="ko-KR" dirty="0"/>
              <a:t>. 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파일 작성</a:t>
            </a:r>
            <a:r>
              <a:rPr lang="en-US" altLang="ko-KR" dirty="0"/>
              <a:t>( User</a:t>
            </a:r>
            <a:r>
              <a:rPr lang="ko-KR" altLang="en-US" dirty="0"/>
              <a:t>는 발급받은 사용자 </a:t>
            </a:r>
            <a:r>
              <a:rPr lang="en-US" altLang="ko-KR" dirty="0"/>
              <a:t>id </a:t>
            </a:r>
            <a:r>
              <a:rPr lang="ko-KR" altLang="en-US" dirty="0"/>
              <a:t>입 </a:t>
            </a:r>
            <a:r>
              <a:rPr lang="ko-KR" altLang="en-US" dirty="0" err="1"/>
              <a:t>력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en-US" altLang="ko-KR" dirty="0" smtClean="0"/>
              <a:t>7</a:t>
            </a:r>
            <a:r>
              <a:rPr lang="en-US" altLang="ko-KR" dirty="0"/>
              <a:t>. ctrl + S (</a:t>
            </a:r>
            <a:r>
              <a:rPr lang="ko-KR" altLang="en-US" dirty="0"/>
              <a:t>저장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65" y="4149022"/>
            <a:ext cx="4620270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8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39709" y="1110735"/>
            <a:ext cx="510909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 </a:t>
            </a:r>
            <a:endParaRPr lang="en-US" altLang="ko-KR" sz="3200" dirty="0" smtClean="0"/>
          </a:p>
          <a:p>
            <a:r>
              <a:rPr lang="ko-KR" altLang="en-US" sz="3200" dirty="0" smtClean="0"/>
              <a:t>프로그램 </a:t>
            </a:r>
            <a:r>
              <a:rPr lang="ko-KR" altLang="en-US" sz="3200" dirty="0"/>
              <a:t>설치 및 초기 설정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00800" y="41490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VScode</a:t>
            </a:r>
            <a:r>
              <a:rPr lang="en-US" altLang="ko-KR" dirty="0" smtClean="0"/>
              <a:t> </a:t>
            </a:r>
            <a:r>
              <a:rPr lang="en-US" altLang="ko-KR" dirty="0"/>
              <a:t>( ) </a:t>
            </a:r>
            <a:r>
              <a:rPr lang="ko-KR" altLang="en-US" dirty="0" smtClean="0"/>
              <a:t>설치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en-US" altLang="ko-KR" dirty="0"/>
              <a:t>. Plugin</a:t>
            </a:r>
            <a:r>
              <a:rPr lang="ko-KR" altLang="en-US" dirty="0"/>
              <a:t>에서 </a:t>
            </a:r>
            <a:r>
              <a:rPr lang="en-US" altLang="ko-KR" dirty="0"/>
              <a:t>remote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검색하여 설치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en-US" altLang="ko-KR" dirty="0"/>
              <a:t>. Ctrl + Shift + P (</a:t>
            </a:r>
            <a:r>
              <a:rPr lang="ko-KR" altLang="en-US" dirty="0"/>
              <a:t>혹은 </a:t>
            </a:r>
            <a:r>
              <a:rPr lang="en-US" altLang="ko-KR" dirty="0"/>
              <a:t>Command + Shift + P) 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en-US" altLang="ko-KR" dirty="0"/>
              <a:t>. Remote-SSH: Open SSH </a:t>
            </a:r>
            <a:r>
              <a:rPr lang="en-US" altLang="ko-KR" dirty="0" err="1"/>
              <a:t>Confi</a:t>
            </a:r>
            <a:r>
              <a:rPr lang="en-US" altLang="ko-KR" dirty="0"/>
              <a:t>... </a:t>
            </a:r>
            <a:r>
              <a:rPr lang="ko-KR" altLang="en-US" dirty="0"/>
              <a:t>검색하여 클릭 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en-US" altLang="ko-KR" dirty="0"/>
              <a:t>. /Users/</a:t>
            </a:r>
            <a:r>
              <a:rPr lang="ko-KR" altLang="en-US" dirty="0"/>
              <a:t>사용자</a:t>
            </a:r>
            <a:r>
              <a:rPr lang="en-US" altLang="ko-KR" dirty="0"/>
              <a:t>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config</a:t>
            </a:r>
            <a:r>
              <a:rPr lang="en-US" altLang="ko-KR" dirty="0"/>
              <a:t> </a:t>
            </a:r>
            <a:r>
              <a:rPr lang="ko-KR" altLang="en-US" dirty="0"/>
              <a:t>클릭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en-US" altLang="ko-KR" dirty="0" err="1">
                <a:solidFill>
                  <a:srgbClr val="FF0000"/>
                </a:solidFill>
              </a:rPr>
              <a:t>config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파일 작성</a:t>
            </a:r>
            <a:r>
              <a:rPr lang="en-US" altLang="ko-KR" dirty="0">
                <a:solidFill>
                  <a:srgbClr val="FF0000"/>
                </a:solidFill>
              </a:rPr>
              <a:t>( User</a:t>
            </a:r>
            <a:r>
              <a:rPr lang="ko-KR" altLang="en-US" dirty="0">
                <a:solidFill>
                  <a:srgbClr val="FF0000"/>
                </a:solidFill>
              </a:rPr>
              <a:t>는 발급받은 사용자 </a:t>
            </a:r>
            <a:r>
              <a:rPr lang="en-US" altLang="ko-KR" dirty="0">
                <a:solidFill>
                  <a:srgbClr val="FF0000"/>
                </a:solidFill>
              </a:rPr>
              <a:t>id </a:t>
            </a:r>
            <a:r>
              <a:rPr lang="ko-KR" altLang="en-US" dirty="0">
                <a:solidFill>
                  <a:srgbClr val="FF0000"/>
                </a:solidFill>
              </a:rPr>
              <a:t>입 </a:t>
            </a:r>
            <a:r>
              <a:rPr lang="ko-KR" altLang="en-US" dirty="0" err="1">
                <a:solidFill>
                  <a:srgbClr val="FF0000"/>
                </a:solidFill>
              </a:rPr>
              <a:t>력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r>
              <a:rPr lang="en-US" altLang="ko-KR" dirty="0">
                <a:solidFill>
                  <a:srgbClr val="FF0000"/>
                </a:solidFill>
              </a:rPr>
              <a:t>. ctrl + S (</a:t>
            </a:r>
            <a:r>
              <a:rPr lang="ko-KR" altLang="en-US" dirty="0">
                <a:solidFill>
                  <a:srgbClr val="FF0000"/>
                </a:solidFill>
              </a:rPr>
              <a:t>저장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15" y="3941660"/>
            <a:ext cx="4677428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23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07345" y="2101334"/>
            <a:ext cx="6578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 </a:t>
            </a:r>
            <a:r>
              <a:rPr lang="en-US" altLang="ko-KR" sz="3200" dirty="0"/>
              <a:t>SSH </a:t>
            </a:r>
            <a:r>
              <a:rPr lang="ko-KR" altLang="en-US" sz="3200" dirty="0"/>
              <a:t>접속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35485" y="417079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1. Ctrl </a:t>
            </a:r>
            <a:r>
              <a:rPr lang="en-US" altLang="ko-KR" dirty="0">
                <a:solidFill>
                  <a:srgbClr val="FF0000"/>
                </a:solidFill>
              </a:rPr>
              <a:t>+ Shift + P (</a:t>
            </a:r>
            <a:r>
              <a:rPr lang="ko-KR" altLang="en-US" dirty="0">
                <a:solidFill>
                  <a:srgbClr val="FF0000"/>
                </a:solidFill>
              </a:rPr>
              <a:t>혹은 </a:t>
            </a:r>
            <a:r>
              <a:rPr lang="en-US" altLang="ko-KR" dirty="0">
                <a:solidFill>
                  <a:srgbClr val="FF0000"/>
                </a:solidFill>
              </a:rPr>
              <a:t>Command + Shift + P)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r>
              <a:rPr lang="en-US" altLang="ko-KR" dirty="0">
                <a:solidFill>
                  <a:srgbClr val="FF0000"/>
                </a:solidFill>
              </a:rPr>
              <a:t>. Remote-SSH: Connect to Host... </a:t>
            </a:r>
            <a:r>
              <a:rPr lang="ko-KR" altLang="en-US" dirty="0">
                <a:solidFill>
                  <a:srgbClr val="FF0000"/>
                </a:solidFill>
              </a:rPr>
              <a:t>검색하여 클 </a:t>
            </a:r>
            <a:r>
              <a:rPr lang="ko-KR" altLang="en-US" dirty="0" err="1">
                <a:solidFill>
                  <a:srgbClr val="FF0000"/>
                </a:solidFill>
              </a:rPr>
              <a:t>릭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3</a:t>
            </a:r>
            <a:r>
              <a:rPr lang="en-US" altLang="ko-KR" dirty="0"/>
              <a:t>. known host </a:t>
            </a:r>
            <a:r>
              <a:rPr lang="ko-KR" altLang="en-US" dirty="0"/>
              <a:t>등록</a:t>
            </a:r>
            <a:r>
              <a:rPr lang="en-US" altLang="ko-KR" dirty="0"/>
              <a:t>(continue </a:t>
            </a:r>
            <a:r>
              <a:rPr lang="ko-KR" altLang="en-US" dirty="0"/>
              <a:t>클릭</a:t>
            </a:r>
            <a:r>
              <a:rPr lang="en-US" altLang="ko-KR" dirty="0"/>
              <a:t>), password </a:t>
            </a:r>
            <a:r>
              <a:rPr lang="ko-KR" altLang="en-US" dirty="0"/>
              <a:t>입 </a:t>
            </a:r>
            <a:r>
              <a:rPr lang="ko-KR" altLang="en-US" dirty="0" err="1"/>
              <a:t>력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en-US" dirty="0"/>
              <a:t>왼쪽 아래 </a:t>
            </a:r>
            <a:r>
              <a:rPr lang="en-US" altLang="ko-KR" dirty="0" err="1"/>
              <a:t>SSH:ubai</a:t>
            </a:r>
            <a:r>
              <a:rPr lang="en-US" altLang="ko-KR" dirty="0"/>
              <a:t> </a:t>
            </a:r>
            <a:r>
              <a:rPr lang="ko-KR" altLang="en-US" dirty="0"/>
              <a:t>확인 </a:t>
            </a:r>
            <a:r>
              <a:rPr lang="en-US" altLang="ko-KR" dirty="0"/>
              <a:t>(&lt;- </a:t>
            </a:r>
            <a:r>
              <a:rPr lang="ko-KR" altLang="en-US" dirty="0"/>
              <a:t>접속 성공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en-US" altLang="ko-KR" dirty="0"/>
              <a:t>. </a:t>
            </a:r>
            <a:r>
              <a:rPr lang="en-US" altLang="ko-KR" dirty="0" err="1"/>
              <a:t>OpenFolder</a:t>
            </a:r>
            <a:r>
              <a:rPr lang="en-US" altLang="ko-KR" dirty="0"/>
              <a:t> </a:t>
            </a:r>
            <a:r>
              <a:rPr lang="ko-KR" altLang="en-US" dirty="0"/>
              <a:t>클릭하여 </a:t>
            </a:r>
            <a:r>
              <a:rPr lang="en-US" altLang="ko-KR" dirty="0"/>
              <a:t>/home1,2/</a:t>
            </a:r>
            <a:r>
              <a:rPr lang="ko-KR" altLang="en-US" dirty="0"/>
              <a:t>사용자</a:t>
            </a:r>
            <a:r>
              <a:rPr lang="en-US" altLang="ko-KR" dirty="0"/>
              <a:t>id/ OK </a:t>
            </a:r>
            <a:r>
              <a:rPr lang="ko-KR" altLang="en-US" dirty="0"/>
              <a:t>클릭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0" y="3890139"/>
            <a:ext cx="4686954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25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07345" y="2101334"/>
            <a:ext cx="6578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 </a:t>
            </a:r>
            <a:r>
              <a:rPr lang="en-US" altLang="ko-KR" sz="3200" dirty="0"/>
              <a:t>SSH </a:t>
            </a:r>
            <a:r>
              <a:rPr lang="ko-KR" altLang="en-US" sz="3200" dirty="0"/>
              <a:t>접속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35485" y="417079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Ctrl </a:t>
            </a:r>
            <a:r>
              <a:rPr lang="en-US" altLang="ko-KR" dirty="0"/>
              <a:t>+ Shift + P (</a:t>
            </a:r>
            <a:r>
              <a:rPr lang="ko-KR" altLang="en-US" dirty="0"/>
              <a:t>혹은 </a:t>
            </a:r>
            <a:r>
              <a:rPr lang="en-US" altLang="ko-KR" dirty="0"/>
              <a:t>Command + Shift + P)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en-US" altLang="ko-KR" dirty="0"/>
              <a:t>. Remote-SSH: Connect to Host... </a:t>
            </a:r>
            <a:r>
              <a:rPr lang="ko-KR" altLang="en-US" dirty="0"/>
              <a:t>검색하여 클 </a:t>
            </a:r>
            <a:r>
              <a:rPr lang="ko-KR" altLang="en-US" dirty="0" err="1"/>
              <a:t>릭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en-US" altLang="ko-KR" dirty="0">
                <a:solidFill>
                  <a:srgbClr val="FF0000"/>
                </a:solidFill>
              </a:rPr>
              <a:t>. known host </a:t>
            </a:r>
            <a:r>
              <a:rPr lang="ko-KR" altLang="en-US" dirty="0">
                <a:solidFill>
                  <a:srgbClr val="FF0000"/>
                </a:solidFill>
              </a:rPr>
              <a:t>등록</a:t>
            </a:r>
            <a:r>
              <a:rPr lang="en-US" altLang="ko-KR" dirty="0">
                <a:solidFill>
                  <a:srgbClr val="FF0000"/>
                </a:solidFill>
              </a:rPr>
              <a:t>(continue </a:t>
            </a:r>
            <a:r>
              <a:rPr lang="ko-KR" altLang="en-US" dirty="0">
                <a:solidFill>
                  <a:srgbClr val="FF0000"/>
                </a:solidFill>
              </a:rPr>
              <a:t>클릭</a:t>
            </a:r>
            <a:r>
              <a:rPr lang="en-US" altLang="ko-KR" dirty="0">
                <a:solidFill>
                  <a:srgbClr val="FF0000"/>
                </a:solidFill>
              </a:rPr>
              <a:t>), password </a:t>
            </a:r>
            <a:r>
              <a:rPr lang="ko-KR" altLang="en-US" dirty="0">
                <a:solidFill>
                  <a:srgbClr val="FF0000"/>
                </a:solidFill>
              </a:rPr>
              <a:t>입 </a:t>
            </a:r>
            <a:r>
              <a:rPr lang="ko-KR" altLang="en-US" dirty="0" err="1">
                <a:solidFill>
                  <a:srgbClr val="FF0000"/>
                </a:solidFill>
              </a:rPr>
              <a:t>력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en-US" dirty="0"/>
              <a:t>왼쪽 아래 </a:t>
            </a:r>
            <a:r>
              <a:rPr lang="en-US" altLang="ko-KR" dirty="0" err="1"/>
              <a:t>SSH:ubai</a:t>
            </a:r>
            <a:r>
              <a:rPr lang="en-US" altLang="ko-KR" dirty="0"/>
              <a:t> </a:t>
            </a:r>
            <a:r>
              <a:rPr lang="ko-KR" altLang="en-US" dirty="0"/>
              <a:t>확인 </a:t>
            </a:r>
            <a:r>
              <a:rPr lang="en-US" altLang="ko-KR" dirty="0"/>
              <a:t>(&lt;- </a:t>
            </a:r>
            <a:r>
              <a:rPr lang="ko-KR" altLang="en-US" dirty="0"/>
              <a:t>접속 성공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en-US" altLang="ko-KR" dirty="0"/>
              <a:t>. </a:t>
            </a:r>
            <a:r>
              <a:rPr lang="en-US" altLang="ko-KR" dirty="0" err="1"/>
              <a:t>OpenFolder</a:t>
            </a:r>
            <a:r>
              <a:rPr lang="en-US" altLang="ko-KR" dirty="0"/>
              <a:t> </a:t>
            </a:r>
            <a:r>
              <a:rPr lang="ko-KR" altLang="en-US" dirty="0"/>
              <a:t>클릭하여 </a:t>
            </a:r>
            <a:r>
              <a:rPr lang="en-US" altLang="ko-KR" dirty="0"/>
              <a:t>/home1,2/</a:t>
            </a:r>
            <a:r>
              <a:rPr lang="ko-KR" altLang="en-US" dirty="0"/>
              <a:t>사용자</a:t>
            </a:r>
            <a:r>
              <a:rPr lang="en-US" altLang="ko-KR" dirty="0"/>
              <a:t>id/ OK </a:t>
            </a:r>
            <a:r>
              <a:rPr lang="ko-KR" altLang="en-US" dirty="0"/>
              <a:t>클릭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0" y="3637692"/>
            <a:ext cx="4648849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6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07345" y="2101334"/>
            <a:ext cx="65786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VISUAL STUDIO CODE </a:t>
            </a:r>
            <a:r>
              <a:rPr lang="ko-KR" altLang="en-US" sz="3200" dirty="0"/>
              <a:t>설치 </a:t>
            </a:r>
            <a:r>
              <a:rPr lang="en-US" altLang="ko-KR" sz="3200" dirty="0"/>
              <a:t>SSH </a:t>
            </a:r>
            <a:r>
              <a:rPr lang="ko-KR" altLang="en-US" sz="3200" dirty="0"/>
              <a:t>접속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335485" y="417079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Ctrl </a:t>
            </a:r>
            <a:r>
              <a:rPr lang="en-US" altLang="ko-KR" dirty="0"/>
              <a:t>+ Shift + P (</a:t>
            </a:r>
            <a:r>
              <a:rPr lang="ko-KR" altLang="en-US" dirty="0"/>
              <a:t>혹은 </a:t>
            </a:r>
            <a:r>
              <a:rPr lang="en-US" altLang="ko-KR" dirty="0"/>
              <a:t>Command + Shift + P) 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en-US" altLang="ko-KR" dirty="0"/>
              <a:t>. Remote-SSH: Connect to Host... </a:t>
            </a:r>
            <a:r>
              <a:rPr lang="ko-KR" altLang="en-US" dirty="0"/>
              <a:t>검색하여 클 </a:t>
            </a:r>
            <a:r>
              <a:rPr lang="ko-KR" altLang="en-US" dirty="0" err="1"/>
              <a:t>릭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en-US" altLang="ko-KR" dirty="0"/>
              <a:t>. known host </a:t>
            </a:r>
            <a:r>
              <a:rPr lang="ko-KR" altLang="en-US" dirty="0"/>
              <a:t>등록</a:t>
            </a:r>
            <a:r>
              <a:rPr lang="en-US" altLang="ko-KR" dirty="0"/>
              <a:t>(continue </a:t>
            </a:r>
            <a:r>
              <a:rPr lang="ko-KR" altLang="en-US" dirty="0"/>
              <a:t>클릭</a:t>
            </a:r>
            <a:r>
              <a:rPr lang="en-US" altLang="ko-KR" dirty="0"/>
              <a:t>), password </a:t>
            </a:r>
            <a:r>
              <a:rPr lang="ko-KR" altLang="en-US" dirty="0"/>
              <a:t>입 </a:t>
            </a:r>
            <a:r>
              <a:rPr lang="ko-KR" altLang="en-US" dirty="0" err="1"/>
              <a:t>력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왼쪽 아래 </a:t>
            </a:r>
            <a:r>
              <a:rPr lang="en-US" altLang="ko-KR" dirty="0" err="1">
                <a:solidFill>
                  <a:srgbClr val="FF0000"/>
                </a:solidFill>
              </a:rPr>
              <a:t>SSH:ubai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확인 </a:t>
            </a:r>
            <a:r>
              <a:rPr lang="en-US" altLang="ko-KR" dirty="0">
                <a:solidFill>
                  <a:srgbClr val="FF0000"/>
                </a:solidFill>
              </a:rPr>
              <a:t>(&lt;- </a:t>
            </a:r>
            <a:r>
              <a:rPr lang="ko-KR" altLang="en-US" dirty="0">
                <a:solidFill>
                  <a:srgbClr val="FF0000"/>
                </a:solidFill>
              </a:rPr>
              <a:t>접속 성공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en-US" altLang="ko-KR" dirty="0" err="1">
                <a:solidFill>
                  <a:srgbClr val="FF0000"/>
                </a:solidFill>
              </a:rPr>
              <a:t>OpenFolder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클릭하여 </a:t>
            </a:r>
            <a:r>
              <a:rPr lang="en-US" altLang="ko-KR" dirty="0">
                <a:solidFill>
                  <a:srgbClr val="FF0000"/>
                </a:solidFill>
              </a:rPr>
              <a:t>/home1,2/</a:t>
            </a:r>
            <a:r>
              <a:rPr lang="ko-KR" altLang="en-US" dirty="0">
                <a:solidFill>
                  <a:srgbClr val="FF0000"/>
                </a:solidFill>
              </a:rPr>
              <a:t>사용자</a:t>
            </a:r>
            <a:r>
              <a:rPr lang="en-US" altLang="ko-KR" dirty="0">
                <a:solidFill>
                  <a:srgbClr val="FF0000"/>
                </a:solidFill>
              </a:rPr>
              <a:t>id/ OK </a:t>
            </a:r>
            <a:r>
              <a:rPr lang="ko-KR" altLang="en-US" dirty="0">
                <a:solidFill>
                  <a:srgbClr val="FF0000"/>
                </a:solidFill>
              </a:rPr>
              <a:t>클릭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74" y="3642455"/>
            <a:ext cx="4696480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78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28" y="348342"/>
            <a:ext cx="8863036" cy="5570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5617" y="6215744"/>
            <a:ext cx="673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j-lt"/>
                <a:ea typeface="HY엽서M" panose="02030600000101010101" pitchFamily="18" charset="-127"/>
              </a:rPr>
              <a:t>VS </a:t>
            </a:r>
            <a:r>
              <a:rPr lang="ko-KR" altLang="en-US" sz="2400" dirty="0" smtClean="0">
                <a:latin typeface="+mj-lt"/>
                <a:ea typeface="HY엽서M" panose="02030600000101010101" pitchFamily="18" charset="-127"/>
              </a:rPr>
              <a:t>코드에서 원격으로 가상 서버에 접속한 화면</a:t>
            </a:r>
            <a:endParaRPr lang="ko-KR" altLang="en-US" sz="2400" dirty="0">
              <a:latin typeface="+mj-lt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2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9714" y="0"/>
            <a:ext cx="4016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+mj-lt"/>
                <a:ea typeface="HY엽서M" panose="02030600000101010101" pitchFamily="18" charset="-127"/>
              </a:rPr>
              <a:t>03/17 </a:t>
            </a:r>
            <a:r>
              <a:rPr lang="ko-KR" altLang="en-US" sz="2400" dirty="0" smtClean="0">
                <a:latin typeface="+mj-lt"/>
                <a:ea typeface="HY엽서M" panose="02030600000101010101" pitchFamily="18" charset="-127"/>
              </a:rPr>
              <a:t>수업내용 노트 정리</a:t>
            </a:r>
            <a:endParaRPr lang="ko-KR" altLang="en-US" sz="2400" dirty="0">
              <a:latin typeface="+mj-lt"/>
              <a:ea typeface="HY엽서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559636"/>
            <a:ext cx="9223168" cy="59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1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4" y="751114"/>
            <a:ext cx="5078255" cy="61068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6544" y="0"/>
            <a:ext cx="4255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  <a:ea typeface="HY엽서M" panose="02030600000101010101" pitchFamily="18" charset="-127"/>
              </a:rPr>
              <a:t>03/17 </a:t>
            </a:r>
            <a:r>
              <a:rPr lang="ko-KR" altLang="en-US" sz="2400" dirty="0">
                <a:latin typeface="+mj-lt"/>
                <a:ea typeface="HY엽서M" panose="02030600000101010101" pitchFamily="18" charset="-127"/>
              </a:rPr>
              <a:t>수업내용 노트 </a:t>
            </a:r>
            <a:r>
              <a:rPr lang="ko-KR" altLang="en-US" sz="2400" dirty="0" smtClean="0">
                <a:latin typeface="+mj-lt"/>
                <a:ea typeface="HY엽서M" panose="02030600000101010101" pitchFamily="18" charset="-127"/>
              </a:rPr>
              <a:t>정리</a:t>
            </a:r>
            <a:endParaRPr lang="ko-KR" altLang="en-US" sz="2400" dirty="0">
              <a:latin typeface="+mj-lt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96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18" y="1260665"/>
            <a:ext cx="5884947" cy="1036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418" y="446313"/>
            <a:ext cx="920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+mj-lt"/>
                <a:ea typeface="HY엽서M" panose="02030600000101010101" pitchFamily="18" charset="-127"/>
              </a:rPr>
              <a:t>Nas</a:t>
            </a:r>
            <a:r>
              <a:rPr lang="en-US" altLang="ko-KR" sz="2800" dirty="0" smtClean="0">
                <a:latin typeface="+mj-lt"/>
                <a:ea typeface="HY엽서M" panose="02030600000101010101" pitchFamily="18" charset="-127"/>
              </a:rPr>
              <a:t> </a:t>
            </a:r>
            <a:r>
              <a:rPr lang="ko-KR" altLang="en-US" sz="2800" dirty="0" smtClean="0">
                <a:latin typeface="+mj-lt"/>
                <a:ea typeface="HY엽서M" panose="02030600000101010101" pitchFamily="18" charset="-127"/>
              </a:rPr>
              <a:t>서버에서 </a:t>
            </a:r>
            <a:r>
              <a:rPr lang="en-US" altLang="ko-KR" sz="2800" dirty="0" err="1" smtClean="0">
                <a:latin typeface="+mj-lt"/>
                <a:ea typeface="HY엽서M" panose="02030600000101010101" pitchFamily="18" charset="-127"/>
              </a:rPr>
              <a:t>VirtualBox</a:t>
            </a:r>
            <a:r>
              <a:rPr lang="en-US" altLang="ko-KR" sz="2800" dirty="0" smtClean="0">
                <a:latin typeface="+mj-lt"/>
                <a:ea typeface="HY엽서M" panose="02030600000101010101" pitchFamily="18" charset="-127"/>
              </a:rPr>
              <a:t>, Ubuntu </a:t>
            </a:r>
            <a:r>
              <a:rPr lang="ko-KR" altLang="en-US" sz="2800" dirty="0" smtClean="0">
                <a:latin typeface="+mj-lt"/>
                <a:ea typeface="HY엽서M" panose="02030600000101010101" pitchFamily="18" charset="-127"/>
              </a:rPr>
              <a:t>이미지 다운로드</a:t>
            </a:r>
            <a:endParaRPr lang="ko-KR" altLang="en-US" sz="2800" dirty="0">
              <a:latin typeface="+mj-lt"/>
              <a:ea typeface="HY엽서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C0CAEAE-D44D-47BF-BAE3-F5AA4AD2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18" y="2511805"/>
            <a:ext cx="7323191" cy="434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36" y="1342350"/>
            <a:ext cx="4734586" cy="3705225"/>
          </a:xfrm>
          <a:prstGeom prst="rect">
            <a:avLst/>
          </a:prstGeom>
        </p:spPr>
      </p:pic>
      <p:pic>
        <p:nvPicPr>
          <p:cNvPr id="3" name="내용 개체 틀 7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65" y="1342350"/>
            <a:ext cx="4772025" cy="37052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9536" y="5508171"/>
            <a:ext cx="821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j-lt"/>
                <a:ea typeface="HY엽서M" panose="02030600000101010101" pitchFamily="18" charset="-127"/>
              </a:rPr>
              <a:t>다운로드 된 </a:t>
            </a:r>
            <a:r>
              <a:rPr lang="en-US" altLang="ko-KR" dirty="0" smtClean="0">
                <a:latin typeface="+mj-lt"/>
                <a:ea typeface="HY엽서M" panose="02030600000101010101" pitchFamily="18" charset="-127"/>
              </a:rPr>
              <a:t>exe</a:t>
            </a:r>
            <a:r>
              <a:rPr lang="ko-KR" altLang="en-US" dirty="0" smtClean="0">
                <a:latin typeface="+mj-lt"/>
                <a:ea typeface="HY엽서M" panose="02030600000101010101" pitchFamily="18" charset="-127"/>
              </a:rPr>
              <a:t>파일을 실행해 </a:t>
            </a:r>
            <a:r>
              <a:rPr lang="en-US" altLang="ko-KR" dirty="0" err="1" smtClean="0">
                <a:latin typeface="+mj-lt"/>
                <a:ea typeface="HY엽서M" panose="02030600000101010101" pitchFamily="18" charset="-127"/>
              </a:rPr>
              <a:t>VirtualBox</a:t>
            </a:r>
            <a:r>
              <a:rPr lang="en-US" altLang="ko-KR" dirty="0" smtClean="0">
                <a:latin typeface="+mj-lt"/>
                <a:ea typeface="HY엽서M" panose="02030600000101010101" pitchFamily="18" charset="-127"/>
              </a:rPr>
              <a:t> </a:t>
            </a:r>
            <a:r>
              <a:rPr lang="ko-KR" altLang="en-US" dirty="0" smtClean="0">
                <a:latin typeface="+mj-lt"/>
                <a:ea typeface="HY엽서M" panose="02030600000101010101" pitchFamily="18" charset="-127"/>
              </a:rPr>
              <a:t>설치 시작</a:t>
            </a:r>
            <a:endParaRPr lang="ko-KR" altLang="en-US" dirty="0">
              <a:latin typeface="+mj-lt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99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75" y="547413"/>
            <a:ext cx="2858502" cy="2212481"/>
          </a:xfrm>
        </p:spPr>
      </p:pic>
      <p:pic>
        <p:nvPicPr>
          <p:cNvPr id="3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75" y="3913129"/>
            <a:ext cx="2858502" cy="2236086"/>
          </a:xfrm>
          <a:prstGeom prst="rect">
            <a:avLst/>
          </a:prstGeom>
        </p:spPr>
      </p:pic>
      <p:pic>
        <p:nvPicPr>
          <p:cNvPr id="4" name="내용 개체 틀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39" y="547413"/>
            <a:ext cx="2792830" cy="2212481"/>
          </a:xfrm>
          <a:prstGeom prst="rect">
            <a:avLst/>
          </a:prstGeom>
        </p:spPr>
      </p:pic>
      <p:pic>
        <p:nvPicPr>
          <p:cNvPr id="5" name="내용 개체 틀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39" y="3913129"/>
            <a:ext cx="2792830" cy="22360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849574" y="3037278"/>
            <a:ext cx="2190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+mj-lt"/>
                <a:ea typeface="HY엽서M" panose="02030600000101010101" pitchFamily="18" charset="-127"/>
              </a:rPr>
              <a:t>계속해서 </a:t>
            </a:r>
            <a:r>
              <a:rPr lang="ko-KR" altLang="en-US" sz="2400" dirty="0" err="1" smtClean="0">
                <a:latin typeface="+mj-lt"/>
                <a:ea typeface="HY엽서M" panose="02030600000101010101" pitchFamily="18" charset="-127"/>
              </a:rPr>
              <a:t>누르다보면</a:t>
            </a:r>
            <a:r>
              <a:rPr lang="ko-KR" altLang="en-US" sz="2400" dirty="0" smtClean="0">
                <a:latin typeface="+mj-lt"/>
                <a:ea typeface="HY엽서M" panose="02030600000101010101" pitchFamily="18" charset="-127"/>
              </a:rPr>
              <a:t> 설치 완료됨</a:t>
            </a:r>
            <a:endParaRPr lang="ko-KR" altLang="en-US" sz="2400" dirty="0">
              <a:latin typeface="+mj-lt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98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946F024-085A-43AF-9C95-418BB1ED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56" y="1093785"/>
            <a:ext cx="3538537" cy="25971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250BC5F-B27A-486B-93D6-84F0A20B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101" y="1093785"/>
            <a:ext cx="3538930" cy="2597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744EA87-8F21-462F-A377-C2BA669C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111" y="3131151"/>
            <a:ext cx="3319462" cy="208305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3354E353-3BC5-48E8-A40D-BED7D47DC9BC}"/>
              </a:ext>
            </a:extLst>
          </p:cNvPr>
          <p:cNvSpPr/>
          <p:nvPr/>
        </p:nvSpPr>
        <p:spPr bwMode="auto">
          <a:xfrm>
            <a:off x="3567793" y="1093785"/>
            <a:ext cx="685800" cy="4603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4AD22AFE-9ECF-44C2-84F4-48F5983DED05}"/>
              </a:ext>
            </a:extLst>
          </p:cNvPr>
          <p:cNvCxnSpPr/>
          <p:nvPr/>
        </p:nvCxnSpPr>
        <p:spPr bwMode="auto">
          <a:xfrm flipH="1">
            <a:off x="3057524" y="1554165"/>
            <a:ext cx="690984" cy="63902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7396F4A7-11CD-4E09-81E4-6F119BE5494B}"/>
              </a:ext>
            </a:extLst>
          </p:cNvPr>
          <p:cNvSpPr/>
          <p:nvPr/>
        </p:nvSpPr>
        <p:spPr bwMode="auto">
          <a:xfrm>
            <a:off x="2657813" y="2251080"/>
            <a:ext cx="526257" cy="2825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A2BB747C-4E33-456C-AD41-4BA0B7DAB042}"/>
              </a:ext>
            </a:extLst>
          </p:cNvPr>
          <p:cNvCxnSpPr/>
          <p:nvPr/>
        </p:nvCxnSpPr>
        <p:spPr bwMode="auto">
          <a:xfrm>
            <a:off x="3187892" y="2591539"/>
            <a:ext cx="3397965" cy="75894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A9E5E9E9-E4EA-4BE2-A70E-E78C6BC21781}"/>
              </a:ext>
            </a:extLst>
          </p:cNvPr>
          <p:cNvSpPr/>
          <p:nvPr/>
        </p:nvSpPr>
        <p:spPr bwMode="auto">
          <a:xfrm>
            <a:off x="6726429" y="3350486"/>
            <a:ext cx="526257" cy="2825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E8112EF8-03B2-4745-87BA-72E72545BD8E}"/>
              </a:ext>
            </a:extLst>
          </p:cNvPr>
          <p:cNvCxnSpPr>
            <a:cxnSpLocks/>
            <a:endCxn id="15" idx="1"/>
          </p:cNvCxnSpPr>
          <p:nvPr/>
        </p:nvCxnSpPr>
        <p:spPr bwMode="auto">
          <a:xfrm>
            <a:off x="7252686" y="3690945"/>
            <a:ext cx="893831" cy="1108044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3ACF5497-FA4A-4710-A625-77106071508B}"/>
              </a:ext>
            </a:extLst>
          </p:cNvPr>
          <p:cNvSpPr/>
          <p:nvPr/>
        </p:nvSpPr>
        <p:spPr bwMode="auto">
          <a:xfrm>
            <a:off x="8069448" y="4757608"/>
            <a:ext cx="526257" cy="2825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0200" y="315686"/>
            <a:ext cx="538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서버 버전 다운로드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26771" y="5214201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우리는</a:t>
            </a:r>
            <a:r>
              <a:rPr lang="en-US" altLang="ko-KR" dirty="0"/>
              <a:t> </a:t>
            </a:r>
            <a:r>
              <a:rPr lang="ko-KR" altLang="en-US" dirty="0"/>
              <a:t>수동으로 </a:t>
            </a:r>
            <a:r>
              <a:rPr lang="en-US" altLang="ko-KR" dirty="0" err="1"/>
              <a:t>iso</a:t>
            </a:r>
            <a:r>
              <a:rPr lang="ko-KR" altLang="en-US" dirty="0"/>
              <a:t>파일을 다운받아 설치할 </a:t>
            </a:r>
            <a:r>
              <a:rPr lang="ko-KR" altLang="en-US" dirty="0" smtClean="0"/>
              <a:t>것임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327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3629" y="533400"/>
            <a:ext cx="1072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하나의 </a:t>
            </a:r>
            <a:r>
              <a:rPr lang="ko-KR" altLang="en-US" dirty="0"/>
              <a:t>가상서버를 만들고 부팅 디스크</a:t>
            </a:r>
            <a:r>
              <a:rPr lang="en-US" altLang="ko-KR" dirty="0"/>
              <a:t>(</a:t>
            </a:r>
            <a:r>
              <a:rPr lang="ko-KR" altLang="en-US" dirty="0"/>
              <a:t>광학드라이브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Ubuntu </a:t>
            </a:r>
            <a:r>
              <a:rPr lang="ko-KR" altLang="en-US" dirty="0"/>
              <a:t>다운받은 </a:t>
            </a:r>
            <a:r>
              <a:rPr lang="en-US" altLang="ko-KR" dirty="0" err="1"/>
              <a:t>iso</a:t>
            </a:r>
            <a:r>
              <a:rPr lang="ko-KR" altLang="en-US" dirty="0"/>
              <a:t>파일로 연결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즉 설치 </a:t>
            </a:r>
            <a:r>
              <a:rPr lang="en-US" altLang="ko-KR" dirty="0"/>
              <a:t>CD</a:t>
            </a:r>
            <a:r>
              <a:rPr lang="ko-KR" altLang="en-US" dirty="0"/>
              <a:t>를 </a:t>
            </a:r>
            <a:r>
              <a:rPr lang="ko-KR" altLang="en-US" dirty="0" smtClean="0"/>
              <a:t>넣은 것임</a:t>
            </a:r>
            <a:r>
              <a:rPr lang="en-US" altLang="ko-KR" dirty="0"/>
              <a:t>. </a:t>
            </a:r>
            <a:r>
              <a:rPr lang="ko-KR" altLang="en-US" dirty="0"/>
              <a:t>이후 재 부팅하면 </a:t>
            </a:r>
            <a:r>
              <a:rPr lang="en-US" altLang="ko-KR" dirty="0"/>
              <a:t>Ubuntu</a:t>
            </a:r>
            <a:r>
              <a:rPr lang="ko-KR" altLang="en-US" dirty="0"/>
              <a:t>설치</a:t>
            </a:r>
            <a:endParaRPr lang="ko-KR" altLang="en-US" dirty="0"/>
          </a:p>
        </p:txBody>
      </p:sp>
      <p:pic>
        <p:nvPicPr>
          <p:cNvPr id="5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17" y="2907678"/>
            <a:ext cx="3056097" cy="267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820" y="2726265"/>
            <a:ext cx="3287126" cy="285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3717165" y="4152754"/>
            <a:ext cx="634168" cy="210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8" name="타원 7"/>
          <p:cNvSpPr/>
          <p:nvPr/>
        </p:nvSpPr>
        <p:spPr>
          <a:xfrm>
            <a:off x="8567109" y="4138024"/>
            <a:ext cx="1686978" cy="210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</p:spTree>
    <p:extLst>
      <p:ext uri="{BB962C8B-B14F-4D97-AF65-F5344CB8AC3E}">
        <p14:creationId xmlns:p14="http://schemas.microsoft.com/office/powerpoint/2010/main" val="24856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86" y="571776"/>
            <a:ext cx="7601988" cy="4827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23686" y="5812971"/>
            <a:ext cx="8640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j-lt"/>
                <a:ea typeface="HY엽서M" panose="02030600000101010101" pitchFamily="18" charset="-127"/>
              </a:rPr>
              <a:t>설치 완료 화면</a:t>
            </a:r>
            <a:endParaRPr lang="ko-KR" altLang="en-US" sz="2400" dirty="0">
              <a:latin typeface="+mj-lt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1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3629" y="533400"/>
            <a:ext cx="1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네트워크 설정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73629" y="1132115"/>
            <a:ext cx="1029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/>
              <a:t>서버와</a:t>
            </a:r>
            <a:r>
              <a:rPr lang="en-US" altLang="ko-KR" dirty="0"/>
              <a:t> PC</a:t>
            </a:r>
            <a:r>
              <a:rPr lang="ko-KR" altLang="en-US" dirty="0"/>
              <a:t>간 필요한 부분 연결 </a:t>
            </a:r>
            <a:r>
              <a:rPr lang="en-US" altLang="ko-KR" dirty="0"/>
              <a:t>: </a:t>
            </a:r>
            <a:r>
              <a:rPr lang="ko-KR" altLang="en-US" dirty="0"/>
              <a:t>포트 </a:t>
            </a:r>
            <a:r>
              <a:rPr lang="ko-KR" altLang="en-US" dirty="0" err="1"/>
              <a:t>포워딩을</a:t>
            </a:r>
            <a:r>
              <a:rPr lang="ko-KR" altLang="en-US" dirty="0"/>
              <a:t> 사용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     - </a:t>
            </a:r>
            <a:r>
              <a:rPr lang="ko-KR" altLang="en-US" dirty="0" err="1"/>
              <a:t>서버측</a:t>
            </a:r>
            <a:r>
              <a:rPr lang="ko-KR" altLang="en-US" dirty="0"/>
              <a:t> 네트워크가 </a:t>
            </a:r>
            <a:r>
              <a:rPr lang="en-US" altLang="ko-KR" dirty="0"/>
              <a:t>NAT</a:t>
            </a:r>
            <a:r>
              <a:rPr lang="ko-KR" altLang="en-US" dirty="0"/>
              <a:t>인지 확인 </a:t>
            </a:r>
            <a:r>
              <a:rPr lang="en-US" altLang="ko-KR" dirty="0"/>
              <a:t>(NAT</a:t>
            </a:r>
            <a:r>
              <a:rPr lang="ko-KR" altLang="en-US" dirty="0"/>
              <a:t>가 아니면 </a:t>
            </a:r>
            <a:r>
              <a:rPr lang="ko-KR" altLang="en-US" dirty="0" err="1"/>
              <a:t>포워딩</a:t>
            </a:r>
            <a:r>
              <a:rPr lang="ko-KR" altLang="en-US" dirty="0"/>
              <a:t> 안됨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     - PC</a:t>
            </a:r>
            <a:r>
              <a:rPr lang="ko-KR" altLang="en-US" dirty="0"/>
              <a:t>측 </a:t>
            </a:r>
            <a:r>
              <a:rPr lang="en-US" altLang="ko-KR" dirty="0"/>
              <a:t>IP</a:t>
            </a:r>
            <a:r>
              <a:rPr lang="ko-KR" altLang="en-US" dirty="0"/>
              <a:t>와 </a:t>
            </a:r>
            <a:r>
              <a:rPr lang="ko-KR" altLang="en-US" dirty="0" err="1"/>
              <a:t>서버측</a:t>
            </a:r>
            <a:r>
              <a:rPr lang="ko-KR" altLang="en-US" dirty="0"/>
              <a:t> </a:t>
            </a:r>
            <a:r>
              <a:rPr lang="en-US" altLang="ko-KR" dirty="0"/>
              <a:t>IP</a:t>
            </a:r>
            <a:r>
              <a:rPr lang="ko-KR" altLang="en-US" dirty="0"/>
              <a:t>를 확인해서 기입 </a:t>
            </a:r>
            <a:r>
              <a:rPr lang="en-US" altLang="ko-KR" dirty="0" smtClean="0"/>
              <a:t>- </a:t>
            </a:r>
            <a:r>
              <a:rPr lang="en-US" altLang="ko-KR" dirty="0"/>
              <a:t>apache(http: 80) , tomcat(8080), </a:t>
            </a:r>
            <a:r>
              <a:rPr lang="en-US" altLang="ko-KR" dirty="0" err="1"/>
              <a:t>mysql</a:t>
            </a:r>
            <a:r>
              <a:rPr lang="en-US" altLang="ko-KR" dirty="0"/>
              <a:t>(3306) </a:t>
            </a:r>
            <a:r>
              <a:rPr lang="ko-KR" altLang="en-US" dirty="0"/>
              <a:t>이 기본설정으로 해당 포트를 </a:t>
            </a:r>
            <a:r>
              <a:rPr lang="ko-KR" altLang="en-US" dirty="0" err="1"/>
              <a:t>포워딩</a:t>
            </a:r>
            <a:endParaRPr lang="en-US" altLang="ko-KR" dirty="0"/>
          </a:p>
        </p:txBody>
      </p:sp>
      <p:pic>
        <p:nvPicPr>
          <p:cNvPr id="9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970" y="2959215"/>
            <a:ext cx="8475204" cy="351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/>
          <p:cNvSpPr/>
          <p:nvPr/>
        </p:nvSpPr>
        <p:spPr>
          <a:xfrm>
            <a:off x="2786998" y="3318968"/>
            <a:ext cx="491518" cy="421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928257" y="3740713"/>
            <a:ext cx="122492" cy="1517087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2574575" y="5290457"/>
            <a:ext cx="703941" cy="210872"/>
          </a:xfrm>
          <a:prstGeom prst="ellips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196920" y="5145386"/>
            <a:ext cx="824883" cy="224828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167974" y="5053635"/>
            <a:ext cx="493069" cy="210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5" name="타원 14"/>
          <p:cNvSpPr/>
          <p:nvPr/>
        </p:nvSpPr>
        <p:spPr>
          <a:xfrm>
            <a:off x="4528406" y="5796558"/>
            <a:ext cx="1195459" cy="421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29670" y="5237482"/>
            <a:ext cx="609358" cy="586101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778268" y="5145386"/>
            <a:ext cx="2767699" cy="843489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5779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73</TotalTime>
  <Words>894</Words>
  <Application>Microsoft Office PowerPoint</Application>
  <PresentationFormat>와이드스크린</PresentationFormat>
  <Paragraphs>99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HY엽서M</vt:lpstr>
      <vt:lpstr>가는각진제목체</vt:lpstr>
      <vt:lpstr>돋움</vt:lpstr>
      <vt:lpstr>Arial</vt:lpstr>
      <vt:lpstr>Franklin Gothic Book</vt:lpstr>
      <vt:lpstr>Crop</vt:lpstr>
      <vt:lpstr>2023.03.17 리눅스 과제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2023.03.17 리눅스 과제</dc:title>
  <dc:creator>남정현</dc:creator>
  <cp:lastModifiedBy>남정현</cp:lastModifiedBy>
  <cp:revision>9</cp:revision>
  <dcterms:created xsi:type="dcterms:W3CDTF">2023-03-17T06:56:04Z</dcterms:created>
  <dcterms:modified xsi:type="dcterms:W3CDTF">2023-03-21T08:49:29Z</dcterms:modified>
</cp:coreProperties>
</file>